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3972" y="1545837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古昔博士真歡喜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as with gladness men of old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542" y="223285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將我所有獻給祂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 so   u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ho   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做主路用到一世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Choe Chu lo-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 chit-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All our costliest treasures bring,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Christ, to Thee, our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King.</a:t>
            </a:r>
          </a:p>
        </p:txBody>
      </p:sp>
    </p:spTree>
    <p:extLst>
      <p:ext uri="{BB962C8B-B14F-4D97-AF65-F5344CB8AC3E}">
        <p14:creationId xmlns:p14="http://schemas.microsoft.com/office/powerpoint/2010/main" val="150278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至聖救主求施恩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Chi-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窄路導我行安穩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-lo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an-un,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Holy Jesus, every day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Keep us in the narrow way;</a:t>
            </a:r>
          </a:p>
        </p:txBody>
      </p:sp>
    </p:spTree>
    <p:extLst>
      <p:ext uri="{BB962C8B-B14F-4D97-AF65-F5344CB8AC3E}">
        <p14:creationId xmlns:p14="http://schemas.microsoft.com/office/powerpoint/2010/main" val="2748975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世間路程行到盡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lo-cham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升到天堂見主面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-tong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bin,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when earthly things are past,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Bring our ransomed souls at last.</a:t>
            </a:r>
          </a:p>
        </p:txBody>
      </p:sp>
    </p:spTree>
    <p:extLst>
      <p:ext uri="{BB962C8B-B14F-4D97-AF65-F5344CB8AC3E}">
        <p14:creationId xmlns:p14="http://schemas.microsoft.com/office/powerpoint/2010/main" val="2159288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23285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不須再有星出現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M-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chhut-hian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黒雲不遮主榮顯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O-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they need a star to guide,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no Clouds Thy glory hide.</a:t>
            </a:r>
          </a:p>
        </p:txBody>
      </p:sp>
    </p:spTree>
    <p:extLst>
      <p:ext uri="{BB962C8B-B14F-4D97-AF65-F5344CB8AC3E}">
        <p14:creationId xmlns:p14="http://schemas.microsoft.com/office/powerpoint/2010/main" val="126414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72978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天堂榮光大無比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皆無欠用日月星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Long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khiam-eng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heav’nly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country bright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Need they no created light;</a:t>
            </a:r>
          </a:p>
        </p:txBody>
      </p:sp>
    </p:spTree>
    <p:extLst>
      <p:ext uri="{BB962C8B-B14F-4D97-AF65-F5344CB8AC3E}">
        <p14:creationId xmlns:p14="http://schemas.microsoft.com/office/powerpoint/2010/main" val="894138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主是天城的真光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Chu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chin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永遠徧徧照四方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pian-pian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si-hng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Thou its light, its joy, its crown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Thou its sun which goes not down;</a:t>
            </a:r>
          </a:p>
        </p:txBody>
      </p:sp>
    </p:spTree>
    <p:extLst>
      <p:ext uri="{BB962C8B-B14F-4D97-AF65-F5344CB8AC3E}">
        <p14:creationId xmlns:p14="http://schemas.microsoft.com/office/powerpoint/2010/main" val="400147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543" y="223285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願咱大家到天堂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Goan-lan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tai-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讚美天國大君王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O-  lo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thian-kok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Kun-ong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There for ever may we sing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Alleluias to our King.</a:t>
            </a:r>
          </a:p>
        </p:txBody>
      </p:sp>
    </p:spTree>
    <p:extLst>
      <p:ext uri="{BB962C8B-B14F-4D97-AF65-F5344CB8AC3E}">
        <p14:creationId xmlns:p14="http://schemas.microsoft.com/office/powerpoint/2010/main" val="1689826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51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古昔博士真歡喜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Ko-cha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Phok-su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因為東方看見星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In-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tang-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As with gladness men of old,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Did the guiding star behold,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50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歡喜倚靠它光明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直直導到伯利恆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Tit-tit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 Pek-li-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As with joy they hailed its light,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Leading onward, beaming bright;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23285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懇求上帝亦如是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an-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引導阮來歸於祢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In-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So, most gracious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May we evermore be led to Thee.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博士甘願行遠路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Phok-su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kam-goan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來尋嬰兒誕生所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Lai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-a   tan-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so,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As with joyful steps they sped,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that lowly manger bed,</a:t>
            </a:r>
          </a:p>
        </p:txBody>
      </p:sp>
    </p:spTree>
    <p:extLst>
      <p:ext uri="{BB962C8B-B14F-4D97-AF65-F5344CB8AC3E}">
        <p14:creationId xmlns:p14="http://schemas.microsoft.com/office/powerpoint/2010/main" val="2678823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尋着謙卑來敬奉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keng-hong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知是天上大君王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Chai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Kun-ong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There to bend the knee before,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Thee whom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and earth adore.</a:t>
            </a:r>
          </a:p>
        </p:txBody>
      </p:sp>
    </p:spTree>
    <p:extLst>
      <p:ext uri="{BB962C8B-B14F-4D97-AF65-F5344CB8AC3E}">
        <p14:creationId xmlns:p14="http://schemas.microsoft.com/office/powerpoint/2010/main" val="1390713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23285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懇求上帝亦如是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an-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使阮謙卑就近祢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-pi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chiu-kun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So may we with willing feet,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Ever seek Thy mercy Seat.</a:t>
            </a:r>
          </a:p>
        </p:txBody>
      </p:sp>
    </p:spTree>
    <p:extLst>
      <p:ext uri="{BB962C8B-B14F-4D97-AF65-F5344CB8AC3E}">
        <p14:creationId xmlns:p14="http://schemas.microsoft.com/office/powerpoint/2010/main" val="3622426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0283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博士獻物真誠心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Phok-su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乳香沒藥及黃金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Ju-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but-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ng-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As they offered gifts most rare,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At that manger crude and bare;</a:t>
            </a:r>
          </a:p>
        </p:txBody>
      </p:sp>
    </p:spTree>
    <p:extLst>
      <p:ext uri="{BB962C8B-B14F-4D97-AF65-F5344CB8AC3E}">
        <p14:creationId xmlns:p14="http://schemas.microsoft.com/office/powerpoint/2010/main" val="325606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793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我也愛學伊所做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Goa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ai   oh   in   so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心內清潔都無罪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Sim-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chheng-khi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long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So may we with holy joy,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Pure and, free from sins alloy</a:t>
            </a:r>
          </a:p>
        </p:txBody>
      </p:sp>
    </p:spTree>
    <p:extLst>
      <p:ext uri="{BB962C8B-B14F-4D97-AF65-F5344CB8AC3E}">
        <p14:creationId xmlns:p14="http://schemas.microsoft.com/office/powerpoint/2010/main" val="1979087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1500</TotalTime>
  <Words>674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DFKai-SB</vt:lpstr>
      <vt:lpstr>Arial</vt:lpstr>
      <vt:lpstr>Candara</vt:lpstr>
      <vt:lpstr>Tw Cen MT</vt:lpstr>
      <vt:lpstr>Circuit</vt:lpstr>
      <vt:lpstr>古昔博士真歡喜 as with gladness men of old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187</cp:revision>
  <dcterms:created xsi:type="dcterms:W3CDTF">2020-01-10T06:25:13Z</dcterms:created>
  <dcterms:modified xsi:type="dcterms:W3CDTF">2020-07-09T05:49:19Z</dcterms:modified>
</cp:coreProperties>
</file>